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33CC33"/>
    <a:srgbClr val="FFCC00"/>
    <a:srgbClr val="000000"/>
    <a:srgbClr val="040000"/>
    <a:srgbClr val="00003C"/>
    <a:srgbClr val="000036"/>
    <a:srgbClr val="000066"/>
    <a:srgbClr val="CCFFFF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99" autoAdjust="0"/>
    <p:restoredTop sz="90929"/>
  </p:normalViewPr>
  <p:slideViewPr>
    <p:cSldViewPr>
      <p:cViewPr varScale="1">
        <p:scale>
          <a:sx n="70" d="100"/>
          <a:sy n="70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C1C1C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05E192-9FE3-4142-8929-8CEE023F60E0}" type="slidenum">
              <a:rPr lang="en-US" smtClean="0">
                <a:solidFill>
                  <a:srgbClr val="1C1C1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C1C1C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C1C1C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DA760C-EDEC-4917-A588-9BADC67E66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C42268-B638-42C8-8364-31BA56700B2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8D3D8-3FA3-484D-B383-6A0F5F84149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40051-4527-40D7-9397-900610A0B46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518A5-EE8B-46AC-86C5-8D1DA0C17F2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BADA7-4516-47DC-AA69-7DA6B2AD10B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2A46D-0FB3-40F0-BA4D-A49966F1B15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A0D87-1B05-4926-BC8F-1AAD807F3E2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2F169-C0A3-4A81-8F3C-E3F589BD16D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28417-C3EE-4717-ACDF-BBBADB897B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69410E4-CA86-45CD-9A5B-C7FB77D3624B}" type="slidenum">
              <a:rPr lang="en-US" smtClean="0">
                <a:solidFill>
                  <a:srgbClr val="000000"/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01000" cy="990600"/>
          </a:xfrm>
        </p:spPr>
        <p:txBody>
          <a:bodyPr>
            <a:normAutofit fontScale="90000"/>
          </a:bodyPr>
          <a:lstStyle/>
          <a:p>
            <a:r>
              <a:rPr lang="en-US" sz="3000" dirty="0" smtClean="0">
                <a:solidFill>
                  <a:srgbClr val="33CC33"/>
                </a:solidFill>
              </a:rPr>
              <a:t>Me llamo ______ Clase </a:t>
            </a:r>
            <a:r>
              <a:rPr lang="en-US" sz="3000" dirty="0" smtClean="0">
                <a:solidFill>
                  <a:srgbClr val="33CC33"/>
                </a:solidFill>
              </a:rPr>
              <a:t>802</a:t>
            </a:r>
            <a:r>
              <a:rPr lang="en-US" sz="3000" dirty="0" smtClean="0">
                <a:solidFill>
                  <a:srgbClr val="33CC33"/>
                </a:solidFill>
              </a:rPr>
              <a:t/>
            </a:r>
            <a:br>
              <a:rPr lang="en-US" sz="3000" dirty="0" smtClean="0">
                <a:solidFill>
                  <a:srgbClr val="33CC33"/>
                </a:solidFill>
              </a:rPr>
            </a:br>
            <a:r>
              <a:rPr lang="en-US" sz="3000" dirty="0" smtClean="0">
                <a:solidFill>
                  <a:srgbClr val="33CC33"/>
                </a:solidFill>
              </a:rPr>
              <a:t>La fecha es el </a:t>
            </a:r>
            <a:r>
              <a:rPr lang="en-US" sz="3000" dirty="0" smtClean="0">
                <a:solidFill>
                  <a:srgbClr val="33CC33"/>
                </a:solidFill>
              </a:rPr>
              <a:t>24</a:t>
            </a:r>
            <a:r>
              <a:rPr lang="en-US" sz="3000" dirty="0" smtClean="0">
                <a:solidFill>
                  <a:srgbClr val="33CC33"/>
                </a:solidFill>
              </a:rPr>
              <a:t> </a:t>
            </a:r>
            <a:r>
              <a:rPr lang="en-US" sz="3000" dirty="0" smtClean="0">
                <a:solidFill>
                  <a:srgbClr val="33CC33"/>
                </a:solidFill>
              </a:rPr>
              <a:t>de mayo del 2018</a:t>
            </a:r>
            <a:endParaRPr lang="en-US" sz="3000" dirty="0">
              <a:solidFill>
                <a:srgbClr val="33CC33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077200" cy="510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 err="1" smtClean="0">
                <a:solidFill>
                  <a:srgbClr val="CC3399"/>
                </a:solidFill>
              </a:rPr>
              <a:t>Proposito</a:t>
            </a:r>
            <a:r>
              <a:rPr lang="en-US" sz="3200" b="1" dirty="0" smtClean="0">
                <a:solidFill>
                  <a:srgbClr val="CC3399"/>
                </a:solidFill>
              </a:rPr>
              <a:t> # 86: </a:t>
            </a:r>
            <a:r>
              <a:rPr lang="en-US" sz="3200" dirty="0" smtClean="0"/>
              <a:t>¿</a:t>
            </a:r>
            <a:r>
              <a:rPr lang="en-US" sz="3200" dirty="0" err="1" smtClean="0"/>
              <a:t>Comen</a:t>
            </a:r>
            <a:r>
              <a:rPr lang="en-US" sz="3200" dirty="0" smtClean="0"/>
              <a:t> </a:t>
            </a:r>
            <a:r>
              <a:rPr lang="en-US" sz="3200" dirty="0" err="1" smtClean="0"/>
              <a:t>Uds</a:t>
            </a:r>
            <a:r>
              <a:rPr lang="en-US" sz="3200" dirty="0" smtClean="0"/>
              <a:t>. </a:t>
            </a:r>
            <a:r>
              <a:rPr lang="en-US" sz="3200" dirty="0" err="1" smtClean="0"/>
              <a:t>Muchas</a:t>
            </a:r>
            <a:r>
              <a:rPr lang="en-US" sz="3200" dirty="0" smtClean="0"/>
              <a:t> </a:t>
            </a:r>
            <a:r>
              <a:rPr lang="en-US" sz="3200" dirty="0" err="1" smtClean="0"/>
              <a:t>legumbres</a:t>
            </a:r>
            <a:r>
              <a:rPr lang="en-US" sz="3200" dirty="0" smtClean="0"/>
              <a:t>?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chemeClr val="accent5">
                    <a:lumMod val="75000"/>
                  </a:schemeClr>
                </a:solidFill>
              </a:rPr>
              <a:t>L.O: to review market vocabulary</a:t>
            </a:r>
          </a:p>
          <a:p>
            <a:pPr marL="0" indent="0">
              <a:buNone/>
            </a:pPr>
            <a:r>
              <a:rPr lang="en-US" sz="3200" b="1" dirty="0" err="1" smtClean="0">
                <a:solidFill>
                  <a:srgbClr val="CC3399"/>
                </a:solidFill>
              </a:rPr>
              <a:t>Actividad</a:t>
            </a:r>
            <a:r>
              <a:rPr lang="en-US" sz="3200" b="1" dirty="0" smtClean="0">
                <a:solidFill>
                  <a:srgbClr val="CC3399"/>
                </a:solidFill>
              </a:rPr>
              <a:t> </a:t>
            </a:r>
            <a:r>
              <a:rPr lang="en-US" sz="3200" b="1" dirty="0" err="1" smtClean="0">
                <a:solidFill>
                  <a:srgbClr val="CC3399"/>
                </a:solidFill>
              </a:rPr>
              <a:t>Inicial</a:t>
            </a:r>
            <a:r>
              <a:rPr lang="en-US" sz="3200" b="1" dirty="0" smtClean="0">
                <a:solidFill>
                  <a:srgbClr val="CC3399"/>
                </a:solidFill>
              </a:rPr>
              <a:t>:</a:t>
            </a:r>
          </a:p>
          <a:p>
            <a:r>
              <a:rPr lang="en-US" sz="3200" dirty="0" err="1" smtClean="0"/>
              <a:t>Completa</a:t>
            </a:r>
            <a:r>
              <a:rPr lang="en-US" sz="3200" dirty="0" smtClean="0"/>
              <a:t> </a:t>
            </a:r>
            <a:r>
              <a:rPr lang="en-US" sz="3200" dirty="0"/>
              <a:t>la </a:t>
            </a:r>
            <a:r>
              <a:rPr lang="en-US" sz="3200" dirty="0" err="1"/>
              <a:t>hoja</a:t>
            </a:r>
            <a:r>
              <a:rPr lang="en-US" sz="3200" dirty="0"/>
              <a:t> </a:t>
            </a:r>
            <a:r>
              <a:rPr lang="en-US" sz="3200" dirty="0" err="1"/>
              <a:t>distribuida</a:t>
            </a:r>
            <a:r>
              <a:rPr lang="en-US" sz="3200" dirty="0"/>
              <a:t> </a:t>
            </a:r>
            <a:r>
              <a:rPr lang="en-US" sz="3200" u="sng" dirty="0" err="1"/>
              <a:t>Repaso</a:t>
            </a:r>
            <a:r>
              <a:rPr lang="en-US" sz="3200" u="sng" dirty="0"/>
              <a:t> de </a:t>
            </a:r>
            <a:r>
              <a:rPr lang="en-US" sz="3200" u="sng" dirty="0" err="1"/>
              <a:t>vocabulario</a:t>
            </a:r>
            <a:r>
              <a:rPr lang="en-US" sz="3200" u="sng" dirty="0"/>
              <a:t> 1 y </a:t>
            </a:r>
            <a:r>
              <a:rPr lang="en-US" sz="3200" u="sng" dirty="0" smtClean="0"/>
              <a:t>2</a:t>
            </a:r>
          </a:p>
          <a:p>
            <a:pPr marL="0" indent="0">
              <a:buNone/>
            </a:pPr>
            <a:r>
              <a:rPr lang="en-US" sz="3200" b="1" dirty="0" err="1" smtClean="0">
                <a:solidFill>
                  <a:srgbClr val="CC3399"/>
                </a:solidFill>
              </a:rPr>
              <a:t>Tarea</a:t>
            </a:r>
            <a:r>
              <a:rPr lang="en-US" sz="3200" b="1" dirty="0" smtClean="0">
                <a:solidFill>
                  <a:srgbClr val="CC3399"/>
                </a:solidFill>
              </a:rPr>
              <a:t> # 86:</a:t>
            </a:r>
            <a:endParaRPr lang="en-US" sz="3200" b="1" u="sng" dirty="0"/>
          </a:p>
          <a:p>
            <a:pPr marL="0" indent="0">
              <a:buNone/>
            </a:pPr>
            <a:r>
              <a:rPr lang="en-US" sz="3200" dirty="0" smtClean="0"/>
              <a:t>TEXTO:  -Lee </a:t>
            </a:r>
            <a:r>
              <a:rPr lang="en-US" sz="3200" u="sng" dirty="0"/>
              <a:t>Los </a:t>
            </a:r>
            <a:r>
              <a:rPr lang="en-US" sz="3200" u="sng" dirty="0" err="1"/>
              <a:t>numeros</a:t>
            </a:r>
            <a:r>
              <a:rPr lang="en-US" sz="3200" dirty="0"/>
              <a:t> p. 306</a:t>
            </a:r>
          </a:p>
          <a:p>
            <a:r>
              <a:rPr lang="en-US" sz="3200" dirty="0" err="1"/>
              <a:t>Copia</a:t>
            </a:r>
            <a:r>
              <a:rPr lang="en-US" sz="3200" dirty="0"/>
              <a:t> y </a:t>
            </a:r>
            <a:r>
              <a:rPr lang="en-US" sz="3200" dirty="0" err="1"/>
              <a:t>completa</a:t>
            </a:r>
            <a:r>
              <a:rPr lang="en-US" sz="3200" dirty="0"/>
              <a:t> </a:t>
            </a:r>
            <a:r>
              <a:rPr lang="en-US" sz="3200" u="sng" dirty="0" err="1"/>
              <a:t>Ejercicios</a:t>
            </a:r>
            <a:r>
              <a:rPr lang="en-US" sz="3200" u="sng" dirty="0"/>
              <a:t> 2 &amp; 3</a:t>
            </a:r>
            <a:r>
              <a:rPr lang="en-US" sz="3200" dirty="0"/>
              <a:t> p. 307</a:t>
            </a:r>
          </a:p>
          <a:p>
            <a:pPr marL="0" indent="0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6511</TotalTime>
  <Words>58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Executive</vt:lpstr>
      <vt:lpstr>Me llamo ______ Clase 802 La fecha es el 24 de mayo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 Clase 9IM La fecha es el 22 de marzo del 2013</dc:title>
  <dc:creator>Helen Zumaeta</dc:creator>
  <cp:lastModifiedBy>Helen Zumaeta</cp:lastModifiedBy>
  <cp:revision>21</cp:revision>
  <dcterms:created xsi:type="dcterms:W3CDTF">2013-03-22T13:38:46Z</dcterms:created>
  <dcterms:modified xsi:type="dcterms:W3CDTF">2018-05-24T14:11:37Z</dcterms:modified>
</cp:coreProperties>
</file>